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27" r:id="rId6"/>
    <p:sldId id="313" r:id="rId7"/>
    <p:sldId id="328" r:id="rId8"/>
    <p:sldId id="326" r:id="rId9"/>
    <p:sldId id="322" r:id="rId10"/>
    <p:sldId id="323" r:id="rId11"/>
    <p:sldId id="324" r:id="rId12"/>
    <p:sldId id="316" r:id="rId13"/>
    <p:sldId id="317" r:id="rId14"/>
    <p:sldId id="318" r:id="rId15"/>
    <p:sldId id="311" r:id="rId16"/>
    <p:sldId id="309" r:id="rId17"/>
    <p:sldId id="310" r:id="rId18"/>
    <p:sldId id="308" r:id="rId19"/>
    <p:sldId id="307" r:id="rId20"/>
    <p:sldId id="299" r:id="rId21"/>
    <p:sldId id="306" r:id="rId22"/>
    <p:sldId id="300" r:id="rId23"/>
    <p:sldId id="305" r:id="rId24"/>
    <p:sldId id="301" r:id="rId25"/>
    <p:sldId id="285" r:id="rId26"/>
    <p:sldId id="287" r:id="rId27"/>
    <p:sldId id="294" r:id="rId28"/>
    <p:sldId id="289" r:id="rId29"/>
    <p:sldId id="293" r:id="rId30"/>
    <p:sldId id="295" r:id="rId31"/>
    <p:sldId id="298" r:id="rId32"/>
    <p:sldId id="292" r:id="rId33"/>
    <p:sldId id="291" r:id="rId34"/>
    <p:sldId id="314" r:id="rId35"/>
    <p:sldId id="304" r:id="rId36"/>
    <p:sldId id="283" r:id="rId37"/>
    <p:sldId id="284" r:id="rId38"/>
    <p:sldId id="288" r:id="rId39"/>
    <p:sldId id="276" r:id="rId40"/>
    <p:sldId id="279" r:id="rId41"/>
    <p:sldId id="278" r:id="rId42"/>
    <p:sldId id="280" r:id="rId43"/>
    <p:sldId id="282" r:id="rId44"/>
    <p:sldId id="268" r:id="rId45"/>
    <p:sldId id="267" r:id="rId46"/>
    <p:sldId id="266" r:id="rId47"/>
    <p:sldId id="265" r:id="rId48"/>
    <p:sldId id="258" r:id="rId49"/>
    <p:sldId id="263" r:id="rId50"/>
    <p:sldId id="264" r:id="rId51"/>
    <p:sldId id="29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13"/>
            <p14:sldId id="328"/>
            <p14:sldId id="326"/>
            <p14:sldId id="322"/>
            <p14:sldId id="323"/>
            <p14:sldId id="324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3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47.png"/><Relationship Id="rId4" Type="http://schemas.openxmlformats.org/officeDocument/2006/relationships/image" Target="../media/image20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55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83.png"/><Relationship Id="rId39" Type="http://schemas.openxmlformats.org/officeDocument/2006/relationships/image" Target="../media/image134.png"/><Relationship Id="rId21" Type="http://schemas.openxmlformats.org/officeDocument/2006/relationships/image" Target="../media/image117.png"/><Relationship Id="rId34" Type="http://schemas.openxmlformats.org/officeDocument/2006/relationships/image" Target="../media/image129.png"/><Relationship Id="rId42" Type="http://schemas.openxmlformats.org/officeDocument/2006/relationships/image" Target="../media/image137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40" Type="http://schemas.openxmlformats.org/officeDocument/2006/relationships/image" Target="../media/image135.png"/><Relationship Id="rId45" Type="http://schemas.openxmlformats.org/officeDocument/2006/relationships/image" Target="../media/image14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31" Type="http://schemas.openxmlformats.org/officeDocument/2006/relationships/image" Target="../media/image126.png"/><Relationship Id="rId44" Type="http://schemas.openxmlformats.org/officeDocument/2006/relationships/image" Target="../media/image139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Relationship Id="rId43" Type="http://schemas.openxmlformats.org/officeDocument/2006/relationships/image" Target="../media/image138.png"/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46" Type="http://schemas.openxmlformats.org/officeDocument/2006/relationships/image" Target="../media/image141.png"/><Relationship Id="rId20" Type="http://schemas.openxmlformats.org/officeDocument/2006/relationships/image" Target="../media/image116.png"/><Relationship Id="rId41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83.png"/><Relationship Id="rId21" Type="http://schemas.openxmlformats.org/officeDocument/2006/relationships/image" Target="../media/image174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21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23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4" Type="http://schemas.openxmlformats.org/officeDocument/2006/relationships/image" Target="../media/image122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4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75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11" Type="http://schemas.openxmlformats.org/officeDocument/2006/relationships/image" Target="../media/image123.png"/><Relationship Id="rId5" Type="http://schemas.openxmlformats.org/officeDocument/2006/relationships/image" Target="../media/image178.png"/><Relationship Id="rId15" Type="http://schemas.openxmlformats.org/officeDocument/2006/relationships/image" Target="../media/image186.png"/><Relationship Id="rId10" Type="http://schemas.openxmlformats.org/officeDocument/2006/relationships/image" Target="../media/image122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26" Type="http://schemas.openxmlformats.org/officeDocument/2006/relationships/image" Target="../media/image218.png"/><Relationship Id="rId39" Type="http://schemas.openxmlformats.org/officeDocument/2006/relationships/image" Target="../media/image185.png"/><Relationship Id="rId21" Type="http://schemas.openxmlformats.org/officeDocument/2006/relationships/image" Target="../media/image213.png"/><Relationship Id="rId34" Type="http://schemas.openxmlformats.org/officeDocument/2006/relationships/image" Target="../media/image226.png"/><Relationship Id="rId42" Type="http://schemas.openxmlformats.org/officeDocument/2006/relationships/image" Target="../media/image233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29" Type="http://schemas.openxmlformats.org/officeDocument/2006/relationships/image" Target="../media/image221.png"/><Relationship Id="rId41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24" Type="http://schemas.openxmlformats.org/officeDocument/2006/relationships/image" Target="../media/image216.png"/><Relationship Id="rId32" Type="http://schemas.openxmlformats.org/officeDocument/2006/relationships/image" Target="../media/image224.png"/><Relationship Id="rId37" Type="http://schemas.openxmlformats.org/officeDocument/2006/relationships/image" Target="../media/image229.png"/><Relationship Id="rId40" Type="http://schemas.openxmlformats.org/officeDocument/2006/relationships/image" Target="../media/image231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36" Type="http://schemas.openxmlformats.org/officeDocument/2006/relationships/image" Target="../media/image228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31" Type="http://schemas.openxmlformats.org/officeDocument/2006/relationships/image" Target="../media/image223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Relationship Id="rId30" Type="http://schemas.openxmlformats.org/officeDocument/2006/relationships/image" Target="../media/image222.png"/><Relationship Id="rId35" Type="http://schemas.openxmlformats.org/officeDocument/2006/relationships/image" Target="../media/image227.png"/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33" Type="http://schemas.openxmlformats.org/officeDocument/2006/relationships/image" Target="../media/image225.png"/><Relationship Id="rId38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6.png"/><Relationship Id="rId4" Type="http://schemas.openxmlformats.org/officeDocument/2006/relationships/image" Target="../media/image187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7.png"/><Relationship Id="rId18" Type="http://schemas.openxmlformats.org/officeDocument/2006/relationships/image" Target="../media/image251.png"/><Relationship Id="rId26" Type="http://schemas.openxmlformats.org/officeDocument/2006/relationships/image" Target="../media/image187.png"/><Relationship Id="rId39" Type="http://schemas.openxmlformats.org/officeDocument/2006/relationships/image" Target="../media/image270.png"/><Relationship Id="rId21" Type="http://schemas.openxmlformats.org/officeDocument/2006/relationships/image" Target="../media/image254.png"/><Relationship Id="rId34" Type="http://schemas.openxmlformats.org/officeDocument/2006/relationships/image" Target="../media/image266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29" Type="http://schemas.openxmlformats.org/officeDocument/2006/relationships/image" Target="../media/image261.png"/><Relationship Id="rId41" Type="http://schemas.openxmlformats.org/officeDocument/2006/relationships/image" Target="../media/image2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24" Type="http://schemas.openxmlformats.org/officeDocument/2006/relationships/image" Target="../media/image257.png"/><Relationship Id="rId32" Type="http://schemas.openxmlformats.org/officeDocument/2006/relationships/image" Target="../media/image264.png"/><Relationship Id="rId37" Type="http://schemas.openxmlformats.org/officeDocument/2006/relationships/image" Target="../media/image188.png"/><Relationship Id="rId40" Type="http://schemas.openxmlformats.org/officeDocument/2006/relationships/image" Target="../media/image271.png"/><Relationship Id="rId5" Type="http://schemas.openxmlformats.org/officeDocument/2006/relationships/image" Target="../media/image239.png"/><Relationship Id="rId15" Type="http://schemas.openxmlformats.org/officeDocument/2006/relationships/image" Target="../media/image186.png"/><Relationship Id="rId23" Type="http://schemas.openxmlformats.org/officeDocument/2006/relationships/image" Target="../media/image256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image" Target="../media/image244.png"/><Relationship Id="rId19" Type="http://schemas.openxmlformats.org/officeDocument/2006/relationships/image" Target="../media/image252.png"/><Relationship Id="rId31" Type="http://schemas.openxmlformats.org/officeDocument/2006/relationships/image" Target="../media/image263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Relationship Id="rId22" Type="http://schemas.openxmlformats.org/officeDocument/2006/relationships/image" Target="../media/image255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12" Type="http://schemas.openxmlformats.org/officeDocument/2006/relationships/image" Target="../media/image246.png"/><Relationship Id="rId17" Type="http://schemas.openxmlformats.org/officeDocument/2006/relationships/image" Target="../media/image250.png"/><Relationship Id="rId25" Type="http://schemas.openxmlformats.org/officeDocument/2006/relationships/image" Target="../media/image258.png"/><Relationship Id="rId33" Type="http://schemas.openxmlformats.org/officeDocument/2006/relationships/image" Target="../media/image265.png"/><Relationship Id="rId38" Type="http://schemas.openxmlformats.org/officeDocument/2006/relationships/image" Target="../media/image2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4.png"/><Relationship Id="rId7" Type="http://schemas.openxmlformats.org/officeDocument/2006/relationships/image" Target="../media/image277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181.png"/><Relationship Id="rId4" Type="http://schemas.openxmlformats.org/officeDocument/2006/relationships/image" Target="../media/image275.png"/><Relationship Id="rId9" Type="http://schemas.openxmlformats.org/officeDocument/2006/relationships/image" Target="../media/image1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4.png"/><Relationship Id="rId7" Type="http://schemas.openxmlformats.org/officeDocument/2006/relationships/image" Target="../media/image180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Relationship Id="rId9" Type="http://schemas.openxmlformats.org/officeDocument/2006/relationships/image" Target="../media/image2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89.png"/><Relationship Id="rId7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57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9" Type="http://schemas.openxmlformats.org/officeDocument/2006/relationships/image" Target="../media/image5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2.png"/><Relationship Id="rId7" Type="http://schemas.openxmlformats.org/officeDocument/2006/relationships/image" Target="../media/image325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24.png"/><Relationship Id="rId10" Type="http://schemas.openxmlformats.org/officeDocument/2006/relationships/image" Target="../media/image328.png"/><Relationship Id="rId4" Type="http://schemas.openxmlformats.org/officeDocument/2006/relationships/image" Target="../media/image323.png"/><Relationship Id="rId9" Type="http://schemas.openxmlformats.org/officeDocument/2006/relationships/image" Target="../media/image3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171F9F-DE33-FE3D-D572-F7A3F8CD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93" y="2197332"/>
            <a:ext cx="2602885" cy="28463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9616203" y="2007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2711699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924" y="2350011"/>
            <a:ext cx="2464753" cy="2370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6067550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242" y="2284616"/>
            <a:ext cx="2186117" cy="26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61EF80C-7887-4F91-56BB-866ECECB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10" y="1955848"/>
            <a:ext cx="1739467" cy="29533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E5A03-F6A6-ECE4-F74A-E763E2D0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39" y="2363585"/>
            <a:ext cx="2070359" cy="224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-15.1044</a:t>
            </a:r>
          </a:p>
        </p:txBody>
      </p:sp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93" y="2781881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72" y="2825259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3458360" y="271739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6351008" y="271739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C59C3-74C5-2D8E-0AD9-80E2F335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52" y="2443348"/>
            <a:ext cx="2741855" cy="23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33" y="997527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26355" y="1299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54" y="4637974"/>
            <a:ext cx="1744757" cy="1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72842</TotalTime>
  <Words>921</Words>
  <Application>Microsoft Office PowerPoint</Application>
  <PresentationFormat>Widescreen</PresentationFormat>
  <Paragraphs>168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 - DONE</vt:lpstr>
      <vt:lpstr>a10s5e3 - DONE</vt:lpstr>
      <vt:lpstr>a20s5e3</vt:lpstr>
      <vt:lpstr>a20s015</vt:lpstr>
      <vt:lpstr>a20s022</vt:lpstr>
      <vt:lpstr>a20s025</vt:lpstr>
      <vt:lpstr>a20s027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260</cp:revision>
  <dcterms:created xsi:type="dcterms:W3CDTF">2023-07-26T17:49:20Z</dcterms:created>
  <dcterms:modified xsi:type="dcterms:W3CDTF">2025-03-29T21:51:02Z</dcterms:modified>
</cp:coreProperties>
</file>